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A4F1-15E0-2E11-AF54-51842CCB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7B334-F75B-6D68-4E30-387DB0BB4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7ADF8-2EF2-0B6A-BA04-A95195EA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2AC58-FBAB-E310-689A-987AF94B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91EDC-6AD9-C521-5FA2-F3CF45E0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73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C5E3-55B1-EFAD-AFC8-2C0145D75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6F4BD-1467-1525-0649-BFBE4F2EE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547D1-6DC8-0B09-73FE-156BCA31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074BC-5D82-A651-FD9A-06B12C4B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E3FC3-71C4-87D9-E631-3DB37421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53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F40AA-B055-DD2A-4FE5-D65993312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7B806-01F6-298C-47CC-3551864E2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80AED-EDC4-9C63-1C0D-E8561482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7AC3D-F2CC-5115-0AB4-C75108884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91239-ECF8-DC94-31AB-457225C3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13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F604-DBE3-4BC8-2313-A170DEAE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BD1B-A4A4-6B37-A707-0C3E66077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96E76-943A-7465-042A-7744B3F3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288AC-01B2-2EFA-F595-DB2795C8A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5E8E-16E7-D76A-9F02-2FACBC3A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28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3906-E9EC-F16E-19E8-7388216F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611C9-EAF2-5DD4-7BB2-0A5CED56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E517C-97FD-FD30-782C-42F440C5C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06AC-04DF-A96E-5A42-DFCC7128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E7D76-CEC5-7CCA-FF42-732F9BB0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64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C962-A52F-1B2F-B54D-F71E22FE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2782-023C-44AA-1E71-F2EC315CF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CDAE8-45C0-6E93-6BEC-591BF4DFB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77921-C942-8CB8-1E53-06CB74A1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26E3F-765A-13AF-8A98-37F17077E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1A955-2FEC-8CD8-BFE2-1E9A1DB6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32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30D6-158F-7F0F-0712-5E10AC76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22B62-7738-EDB3-DF27-D93586A8E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722AD-E45E-95DC-06F3-E0812EC5D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E23AF-8BE1-8CA3-37CF-B6B5FDEFC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7D418-FDE9-B2DB-A56B-B668F85A0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80A97-C5E1-E022-34A1-B9B4BDA0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C78CC-C2F5-C31C-2DC3-469875A6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1E573-7651-1358-73EA-CF3C2099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34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047D-BB32-B528-A96F-4E85BBBEB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6E251-F859-9FD3-17EA-3538B594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B89BF-F427-1047-E3AE-38A6EEFE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6E334-10E8-5160-D22A-71938F94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15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2D2BA-5B4A-D7BC-B0AC-F042C7E1B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408F94-CCD8-824F-E780-43D6CE0B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D5D23-9684-136F-36D7-5ED4A57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10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C1B5-EEC9-B909-7AA4-1E5AD498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7507-A170-8C4D-E9E2-FB88EA407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9D394-7EAF-01CD-42E4-44A667C16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E5027-7C40-82D1-BFEC-1B284A503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130A2-8822-C8BC-3E82-45F253A9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DE77E-60A1-7745-6C91-8E622402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44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F799-D328-D69F-EB4C-FEB5D025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72E56-2323-18EB-2919-79B17DE4F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62905-9859-56AA-2C9D-1079E756A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9CAF9-AA87-F079-A9D6-264F3ED8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8CEC7-144D-6632-31C2-E279CD8E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FAF72-5DC1-88BC-B461-A576B77D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22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20E84-5A38-1D0D-B7DB-D12F6A7A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3A23-B25D-D8ED-C20B-C1FCB8D1C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48458-B3D9-B5B8-6117-6A57F58CB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B9275-97C6-454E-BE6C-77506B289D69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12496-2950-B80A-249E-9BF9BE44A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4FF9E-EB5F-D00B-397B-567618C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9A37B-7C83-438E-9E99-997DFB236A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68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77335B-52E9-E402-A59A-6FB96D09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3" y="132699"/>
            <a:ext cx="3132641" cy="65769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721E1C-F7AA-DD6C-190B-5697BFDF2BE0}"/>
              </a:ext>
            </a:extLst>
          </p:cNvPr>
          <p:cNvSpPr/>
          <p:nvPr/>
        </p:nvSpPr>
        <p:spPr>
          <a:xfrm>
            <a:off x="1021404" y="1721797"/>
            <a:ext cx="2577830" cy="1498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4C385-881A-62AE-0581-E42E34FE840D}"/>
              </a:ext>
            </a:extLst>
          </p:cNvPr>
          <p:cNvSpPr/>
          <p:nvPr/>
        </p:nvSpPr>
        <p:spPr>
          <a:xfrm>
            <a:off x="1021404" y="4714674"/>
            <a:ext cx="2577830" cy="1579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44675-8F29-C13E-1202-03C4F06A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35" y="132699"/>
            <a:ext cx="7100519" cy="65769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0B2740-C740-1978-473E-1B096B3B6698}"/>
              </a:ext>
            </a:extLst>
          </p:cNvPr>
          <p:cNvSpPr/>
          <p:nvPr/>
        </p:nvSpPr>
        <p:spPr>
          <a:xfrm>
            <a:off x="4936853" y="122971"/>
            <a:ext cx="1123479" cy="3439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3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A7EB2C-6A5F-FF3D-6401-EBE42AC9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67" y="204889"/>
            <a:ext cx="9096375" cy="60007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D8A7EA-A942-5F04-69AC-C410805723E0}"/>
              </a:ext>
            </a:extLst>
          </p:cNvPr>
          <p:cNvSpPr/>
          <p:nvPr/>
        </p:nvSpPr>
        <p:spPr>
          <a:xfrm>
            <a:off x="466926" y="4961108"/>
            <a:ext cx="8825115" cy="1244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99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A9B75-9ECA-983D-0B45-CEA7A4F31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2"/>
          <a:stretch/>
        </p:blipFill>
        <p:spPr>
          <a:xfrm>
            <a:off x="191310" y="194552"/>
            <a:ext cx="9144000" cy="39974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985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8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F4B9A-29E0-043B-AE74-FA597AC0A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58" t="21986" r="25325" b="24114"/>
          <a:stretch/>
        </p:blipFill>
        <p:spPr>
          <a:xfrm>
            <a:off x="194553" y="165369"/>
            <a:ext cx="4805464" cy="52024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213129-5508-1B5F-1009-41809A7A3FA0}"/>
              </a:ext>
            </a:extLst>
          </p:cNvPr>
          <p:cNvSpPr/>
          <p:nvPr/>
        </p:nvSpPr>
        <p:spPr>
          <a:xfrm>
            <a:off x="1254868" y="2976665"/>
            <a:ext cx="2480553" cy="10894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82228F-3F57-1018-DEFE-B89773C08809}"/>
              </a:ext>
            </a:extLst>
          </p:cNvPr>
          <p:cNvSpPr/>
          <p:nvPr/>
        </p:nvSpPr>
        <p:spPr>
          <a:xfrm>
            <a:off x="1254868" y="4066162"/>
            <a:ext cx="2480553" cy="1089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0CF33-CF6B-B16B-E3A8-D040E63D0D61}"/>
              </a:ext>
            </a:extLst>
          </p:cNvPr>
          <p:cNvSpPr txBox="1"/>
          <p:nvPr/>
        </p:nvSpPr>
        <p:spPr>
          <a:xfrm>
            <a:off x="4143981" y="3380360"/>
            <a:ext cx="55816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JSON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F1F383-1D77-A3D0-BE09-888DADB6532E}"/>
              </a:ext>
            </a:extLst>
          </p:cNvPr>
          <p:cNvCxnSpPr>
            <a:stCxn id="4" idx="3"/>
          </p:cNvCxnSpPr>
          <p:nvPr/>
        </p:nvCxnSpPr>
        <p:spPr>
          <a:xfrm flipV="1">
            <a:off x="3735421" y="3521413"/>
            <a:ext cx="398834" cy="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7D0C39-737C-DA76-5913-4F736C7DEFCF}"/>
              </a:ext>
            </a:extLst>
          </p:cNvPr>
          <p:cNvSpPr txBox="1"/>
          <p:nvPr/>
        </p:nvSpPr>
        <p:spPr>
          <a:xfrm>
            <a:off x="4143981" y="4469857"/>
            <a:ext cx="57522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Array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06A5E2-3ED0-026B-76BC-452A260BC352}"/>
              </a:ext>
            </a:extLst>
          </p:cNvPr>
          <p:cNvCxnSpPr/>
          <p:nvPr/>
        </p:nvCxnSpPr>
        <p:spPr>
          <a:xfrm flipV="1">
            <a:off x="3735421" y="4610910"/>
            <a:ext cx="398834" cy="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57D2A1-2E8D-E378-2499-2EAAFE891619}"/>
              </a:ext>
            </a:extLst>
          </p:cNvPr>
          <p:cNvSpPr txBox="1"/>
          <p:nvPr/>
        </p:nvSpPr>
        <p:spPr>
          <a:xfrm>
            <a:off x="5269147" y="2297349"/>
            <a:ext cx="61106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F1213-2005-1EB6-50DE-3D95F7EA3A88}"/>
              </a:ext>
            </a:extLst>
          </p:cNvPr>
          <p:cNvSpPr txBox="1"/>
          <p:nvPr/>
        </p:nvSpPr>
        <p:spPr>
          <a:xfrm>
            <a:off x="5269146" y="2710007"/>
            <a:ext cx="70698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Integer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6613B-AEC6-87A0-7624-F626D4AB3C63}"/>
              </a:ext>
            </a:extLst>
          </p:cNvPr>
          <p:cNvSpPr txBox="1"/>
          <p:nvPr/>
        </p:nvSpPr>
        <p:spPr>
          <a:xfrm>
            <a:off x="5269146" y="3367524"/>
            <a:ext cx="81996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Complex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8B70E-2663-A1A0-90B6-6937EC0F73E8}"/>
              </a:ext>
            </a:extLst>
          </p:cNvPr>
          <p:cNvSpPr txBox="1"/>
          <p:nvPr/>
        </p:nvSpPr>
        <p:spPr>
          <a:xfrm>
            <a:off x="5269146" y="4469857"/>
            <a:ext cx="57522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Array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10EDCD-DC37-8BA0-0701-0771B1FB080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19203" y="3521413"/>
            <a:ext cx="549943" cy="1283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95DCE8-8958-87D6-9192-50A663507A8A}"/>
              </a:ext>
            </a:extLst>
          </p:cNvPr>
          <p:cNvCxnSpPr>
            <a:cxnSpLocks/>
          </p:cNvCxnSpPr>
          <p:nvPr/>
        </p:nvCxnSpPr>
        <p:spPr>
          <a:xfrm flipV="1">
            <a:off x="4725045" y="4617327"/>
            <a:ext cx="549943" cy="1283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78AEF9-FA13-FA09-A6EC-FE6AEDC51CC1}"/>
              </a:ext>
            </a:extLst>
          </p:cNvPr>
          <p:cNvCxnSpPr>
            <a:cxnSpLocks/>
          </p:cNvCxnSpPr>
          <p:nvPr/>
        </p:nvCxnSpPr>
        <p:spPr>
          <a:xfrm>
            <a:off x="3915826" y="2465108"/>
            <a:ext cx="1353320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08123F-1741-A668-4BC2-12809B7FCECA}"/>
              </a:ext>
            </a:extLst>
          </p:cNvPr>
          <p:cNvCxnSpPr>
            <a:cxnSpLocks/>
          </p:cNvCxnSpPr>
          <p:nvPr/>
        </p:nvCxnSpPr>
        <p:spPr>
          <a:xfrm>
            <a:off x="2338524" y="2889430"/>
            <a:ext cx="2946833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C7DA5A-383C-64E5-D214-923FE8510594}"/>
              </a:ext>
            </a:extLst>
          </p:cNvPr>
          <p:cNvCxnSpPr>
            <a:cxnSpLocks/>
          </p:cNvCxnSpPr>
          <p:nvPr/>
        </p:nvCxnSpPr>
        <p:spPr>
          <a:xfrm>
            <a:off x="3083668" y="2229253"/>
            <a:ext cx="739303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3BAA23-E4E1-1652-AE51-6F81394C3C40}"/>
              </a:ext>
            </a:extLst>
          </p:cNvPr>
          <p:cNvCxnSpPr>
            <a:cxnSpLocks/>
          </p:cNvCxnSpPr>
          <p:nvPr/>
        </p:nvCxnSpPr>
        <p:spPr>
          <a:xfrm>
            <a:off x="3005847" y="2710007"/>
            <a:ext cx="83333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513DF1-0399-3F9E-43D7-54AFE8BD4E20}"/>
              </a:ext>
            </a:extLst>
          </p:cNvPr>
          <p:cNvCxnSpPr>
            <a:cxnSpLocks/>
          </p:cNvCxnSpPr>
          <p:nvPr/>
        </p:nvCxnSpPr>
        <p:spPr>
          <a:xfrm>
            <a:off x="3829455" y="2216148"/>
            <a:ext cx="0" cy="482242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0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3EBEE-08B8-1EC2-8A79-A3683E790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" t="26525" r="5734" b="29929"/>
          <a:stretch/>
        </p:blipFill>
        <p:spPr>
          <a:xfrm>
            <a:off x="247210" y="234944"/>
            <a:ext cx="10706136" cy="32671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F3DB11-367E-0D07-3707-373BFC1AF837}"/>
              </a:ext>
            </a:extLst>
          </p:cNvPr>
          <p:cNvSpPr/>
          <p:nvPr/>
        </p:nvSpPr>
        <p:spPr>
          <a:xfrm>
            <a:off x="4513637" y="1595338"/>
            <a:ext cx="1050586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BF9125-A82A-5A7B-6C55-EE7DE1776322}"/>
              </a:ext>
            </a:extLst>
          </p:cNvPr>
          <p:cNvSpPr/>
          <p:nvPr/>
        </p:nvSpPr>
        <p:spPr>
          <a:xfrm>
            <a:off x="9348281" y="2558378"/>
            <a:ext cx="1605065" cy="9437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01FF6-66A7-0667-882A-C32748B84CF9}"/>
              </a:ext>
            </a:extLst>
          </p:cNvPr>
          <p:cNvSpPr/>
          <p:nvPr/>
        </p:nvSpPr>
        <p:spPr>
          <a:xfrm>
            <a:off x="5881994" y="2295731"/>
            <a:ext cx="1050586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EA02C-BB23-8D41-2579-A0E3CB450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34" r="38800" b="62695"/>
          <a:stretch/>
        </p:blipFill>
        <p:spPr>
          <a:xfrm>
            <a:off x="247210" y="3765845"/>
            <a:ext cx="9431811" cy="9700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E664BB-E2DC-8EDF-E593-6C4A81706F6C}"/>
              </a:ext>
            </a:extLst>
          </p:cNvPr>
          <p:cNvCxnSpPr/>
          <p:nvPr/>
        </p:nvCxnSpPr>
        <p:spPr>
          <a:xfrm>
            <a:off x="6468892" y="2558378"/>
            <a:ext cx="0" cy="120746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B56327-AF67-B70F-A021-7EBC9915CF9F}"/>
              </a:ext>
            </a:extLst>
          </p:cNvPr>
          <p:cNvSpPr/>
          <p:nvPr/>
        </p:nvSpPr>
        <p:spPr>
          <a:xfrm>
            <a:off x="5963055" y="4046706"/>
            <a:ext cx="1381328" cy="476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4E74A-3F83-07B4-1601-B5F65A79D863}"/>
              </a:ext>
            </a:extLst>
          </p:cNvPr>
          <p:cNvSpPr/>
          <p:nvPr/>
        </p:nvSpPr>
        <p:spPr>
          <a:xfrm>
            <a:off x="8031803" y="4051455"/>
            <a:ext cx="1647217" cy="476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47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16016-0BF2-7AB0-533B-5C42C0715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2" t="36738" r="11673" b="20283"/>
          <a:stretch/>
        </p:blipFill>
        <p:spPr>
          <a:xfrm>
            <a:off x="165370" y="3568545"/>
            <a:ext cx="9679021" cy="31532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1C5926-C0A6-30C2-4D89-985A9426AA93}"/>
              </a:ext>
            </a:extLst>
          </p:cNvPr>
          <p:cNvSpPr/>
          <p:nvPr/>
        </p:nvSpPr>
        <p:spPr>
          <a:xfrm>
            <a:off x="1916351" y="3558817"/>
            <a:ext cx="525292" cy="273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256EC-284C-B6E5-5A4E-2B4BF7A8B8CC}"/>
              </a:ext>
            </a:extLst>
          </p:cNvPr>
          <p:cNvSpPr/>
          <p:nvPr/>
        </p:nvSpPr>
        <p:spPr>
          <a:xfrm>
            <a:off x="5379402" y="6459165"/>
            <a:ext cx="716598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71A32-3B6C-D5AE-7181-7E5E68929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3" t="44255" r="42701" b="18723"/>
          <a:stretch/>
        </p:blipFill>
        <p:spPr>
          <a:xfrm>
            <a:off x="165370" y="126460"/>
            <a:ext cx="7081736" cy="32144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0675F-770A-9F44-8C56-98DA62141C79}"/>
              </a:ext>
            </a:extLst>
          </p:cNvPr>
          <p:cNvSpPr/>
          <p:nvPr/>
        </p:nvSpPr>
        <p:spPr>
          <a:xfrm>
            <a:off x="2535677" y="116731"/>
            <a:ext cx="800910" cy="3599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A7ED9-4623-8524-128B-5F5CEB1996CF}"/>
              </a:ext>
            </a:extLst>
          </p:cNvPr>
          <p:cNvSpPr/>
          <p:nvPr/>
        </p:nvSpPr>
        <p:spPr>
          <a:xfrm>
            <a:off x="6339193" y="3063830"/>
            <a:ext cx="820363" cy="286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B7467-30FB-4FBA-69B8-5D30AFF4799C}"/>
              </a:ext>
            </a:extLst>
          </p:cNvPr>
          <p:cNvSpPr txBox="1"/>
          <p:nvPr/>
        </p:nvSpPr>
        <p:spPr>
          <a:xfrm>
            <a:off x="6556443" y="6278322"/>
            <a:ext cx="202606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[ ] complex to { } complex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5F7702-AECD-FEDD-5366-A9C410F0865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6096000" y="6432211"/>
            <a:ext cx="460443" cy="15827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6A15685-4A85-B74A-DE7A-8E13EFEC6ED4}"/>
              </a:ext>
            </a:extLst>
          </p:cNvPr>
          <p:cNvSpPr/>
          <p:nvPr/>
        </p:nvSpPr>
        <p:spPr>
          <a:xfrm>
            <a:off x="155642" y="116731"/>
            <a:ext cx="9688749" cy="66148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00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A429F-55EB-E893-BC79-50403587E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7" t="26383" r="5822" b="37305"/>
          <a:stretch/>
        </p:blipFill>
        <p:spPr>
          <a:xfrm>
            <a:off x="155643" y="175097"/>
            <a:ext cx="11838561" cy="30276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AA91F8-A727-6651-12D1-15BDB9778F06}"/>
              </a:ext>
            </a:extLst>
          </p:cNvPr>
          <p:cNvSpPr/>
          <p:nvPr/>
        </p:nvSpPr>
        <p:spPr>
          <a:xfrm>
            <a:off x="2850207" y="1050588"/>
            <a:ext cx="1177044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4E11D-2AE1-D6C2-B84A-99EA25D3D18C}"/>
              </a:ext>
            </a:extLst>
          </p:cNvPr>
          <p:cNvSpPr/>
          <p:nvPr/>
        </p:nvSpPr>
        <p:spPr>
          <a:xfrm>
            <a:off x="9547699" y="2140085"/>
            <a:ext cx="2446503" cy="1062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417B06-19B4-67A8-841E-B8786306A55F}"/>
              </a:ext>
            </a:extLst>
          </p:cNvPr>
          <p:cNvSpPr/>
          <p:nvPr/>
        </p:nvSpPr>
        <p:spPr>
          <a:xfrm>
            <a:off x="6397560" y="1828805"/>
            <a:ext cx="1141376" cy="311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54499D-74DA-196F-3A09-C33F61EB8CE1}"/>
              </a:ext>
            </a:extLst>
          </p:cNvPr>
          <p:cNvCxnSpPr>
            <a:cxnSpLocks/>
          </p:cNvCxnSpPr>
          <p:nvPr/>
        </p:nvCxnSpPr>
        <p:spPr>
          <a:xfrm>
            <a:off x="6546715" y="2140085"/>
            <a:ext cx="0" cy="128891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E29BDB-D4F1-D37E-8C27-BC8812865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67" r="44385" b="64255"/>
          <a:stretch/>
        </p:blipFill>
        <p:spPr>
          <a:xfrm>
            <a:off x="155643" y="3393559"/>
            <a:ext cx="8307421" cy="8475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148F3B-580C-9BC0-7911-042FDC145407}"/>
              </a:ext>
            </a:extLst>
          </p:cNvPr>
          <p:cNvSpPr/>
          <p:nvPr/>
        </p:nvSpPr>
        <p:spPr>
          <a:xfrm>
            <a:off x="6888807" y="3709740"/>
            <a:ext cx="1574258" cy="531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20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13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14</cp:revision>
  <dcterms:created xsi:type="dcterms:W3CDTF">2023-03-12T11:15:16Z</dcterms:created>
  <dcterms:modified xsi:type="dcterms:W3CDTF">2023-03-12T14:07:45Z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2023-03-12T11:15:20Z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ea7bc7d9-68f2-45a1-8792-f238d03cad76</vt:lpwstr>
  </property>
  <property fmtid="{D5CDD505-2E9C-101B-9397-08002B2CF9AE}" pid="8" name="MSIP_Label_19540963-e559-4020-8a90-fe8a502c2801_ContentBits">
    <vt:lpwstr>0</vt:lpwstr>
  </property>
</Properties>
</file>